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17"/>
    <p:restoredTop sz="94694"/>
  </p:normalViewPr>
  <p:slideViewPr>
    <p:cSldViewPr snapToGrid="0" snapToObjects="1">
      <p:cViewPr>
        <p:scale>
          <a:sx n="237" d="100"/>
          <a:sy n="237" d="100"/>
        </p:scale>
        <p:origin x="-216" y="-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o.esri.com/audio-sta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sta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go.esri.com/audio-stat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o.esri.com/audio-sta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esri.com/audio-stats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9FFEF-91CE-4C44-9620-E56159A50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396" y="1914982"/>
            <a:ext cx="2171557" cy="30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16 fields to 16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3294779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[0,0,0,1,0,0,0,1,0,0,0,1,0,0,0,1]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34580"/>
            <a:chOff x="1163575" y="1914982"/>
            <a:chExt cx="4152900" cy="6345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t="14507" b="67547"/>
            <a:stretch/>
          </p:blipFill>
          <p:spPr>
            <a:xfrm>
              <a:off x="1163575" y="2280621"/>
              <a:ext cx="4152900" cy="2689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income)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56657"/>
            <a:chOff x="1163575" y="2904124"/>
            <a:chExt cx="4152900" cy="6566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037" b="36016"/>
            <a:stretch/>
          </p:blipFill>
          <p:spPr>
            <a:xfrm>
              <a:off x="1163575" y="3291840"/>
              <a:ext cx="4152900" cy="2689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678727"/>
            <a:chOff x="1163575" y="3898652"/>
            <a:chExt cx="4152900" cy="6787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t="78034" b="4020"/>
            <a:stretch/>
          </p:blipFill>
          <p:spPr>
            <a:xfrm>
              <a:off x="1163575" y="4308438"/>
              <a:ext cx="4152900" cy="26894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income)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80" r="1" b="9172"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12" r="-3" b="5110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  <a:p>
            <a:pPr lvl="1"/>
            <a:r>
              <a:rPr lang="en-US" dirty="0"/>
              <a:t>What was I thinking?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I’m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audio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516</Words>
  <Application>Microsoft Macintosh PowerPoint</Application>
  <PresentationFormat>Widescreen</PresentationFormat>
  <Paragraphs>109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Tw Cen MT</vt:lpstr>
      <vt:lpstr>Wingdings 3</vt:lpstr>
      <vt:lpstr>Tw Cen MT Condensed</vt:lpstr>
      <vt:lpstr>Calibri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I’m lazy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20</cp:revision>
  <dcterms:created xsi:type="dcterms:W3CDTF">2019-08-14T21:09:25Z</dcterms:created>
  <dcterms:modified xsi:type="dcterms:W3CDTF">2019-08-16T21:17:33Z</dcterms:modified>
</cp:coreProperties>
</file>